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979" y="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5CE3E-DD72-49F6-BCE1-946F5AF982EC}" type="datetimeFigureOut">
              <a:rPr lang="en-US" smtClean="0"/>
              <a:pPr/>
              <a:t>10-Sep-24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A296B-110C-4D20-B968-E3542A8624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A296B-110C-4D20-B968-E3542A86241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A296B-110C-4D20-B968-E3542A86241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5E908C-AD8B-4C10-8567-0C19C9869C6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A296B-110C-4D20-B968-E3542A86241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A296B-110C-4D20-B968-E3542A86241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A296B-110C-4D20-B968-E3542A86241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A296B-110C-4D20-B968-E3542A86241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A296B-110C-4D20-B968-E3542A86241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A296B-110C-4D20-B968-E3542A86241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A296B-110C-4D20-B968-E3542A86241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A296B-110C-4D20-B968-E3542A86241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839-67AD-468D-B9D2-3BFD30305FD1}" type="datetimeFigureOut">
              <a:rPr lang="en-US" smtClean="0"/>
              <a:pPr/>
              <a:t>10-Sep-24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D96-23A5-4494-89CC-BB5BB4015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839-67AD-468D-B9D2-3BFD30305FD1}" type="datetimeFigureOut">
              <a:rPr lang="en-US" smtClean="0"/>
              <a:pPr/>
              <a:t>10-Sep-24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D96-23A5-4494-89CC-BB5BB4015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839-67AD-468D-B9D2-3BFD30305FD1}" type="datetimeFigureOut">
              <a:rPr lang="en-US" smtClean="0"/>
              <a:pPr/>
              <a:t>10-Sep-24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D96-23A5-4494-89CC-BB5BB4015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839-67AD-468D-B9D2-3BFD30305FD1}" type="datetimeFigureOut">
              <a:rPr lang="en-US" smtClean="0"/>
              <a:pPr/>
              <a:t>10-Sep-24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D96-23A5-4494-89CC-BB5BB4015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839-67AD-468D-B9D2-3BFD30305FD1}" type="datetimeFigureOut">
              <a:rPr lang="en-US" smtClean="0"/>
              <a:pPr/>
              <a:t>10-Sep-24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D96-23A5-4494-89CC-BB5BB4015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839-67AD-468D-B9D2-3BFD30305FD1}" type="datetimeFigureOut">
              <a:rPr lang="en-US" smtClean="0"/>
              <a:pPr/>
              <a:t>10-Sep-24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D96-23A5-4494-89CC-BB5BB4015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839-67AD-468D-B9D2-3BFD30305FD1}" type="datetimeFigureOut">
              <a:rPr lang="en-US" smtClean="0"/>
              <a:pPr/>
              <a:t>10-Sep-24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D96-23A5-4494-89CC-BB5BB4015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839-67AD-468D-B9D2-3BFD30305FD1}" type="datetimeFigureOut">
              <a:rPr lang="en-US" smtClean="0"/>
              <a:pPr/>
              <a:t>10-Sep-24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D96-23A5-4494-89CC-BB5BB4015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839-67AD-468D-B9D2-3BFD30305FD1}" type="datetimeFigureOut">
              <a:rPr lang="en-US" smtClean="0"/>
              <a:pPr/>
              <a:t>10-Sep-24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D96-23A5-4494-89CC-BB5BB4015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839-67AD-468D-B9D2-3BFD30305FD1}" type="datetimeFigureOut">
              <a:rPr lang="en-US" smtClean="0"/>
              <a:pPr/>
              <a:t>10-Sep-24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D96-23A5-4494-89CC-BB5BB4015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839-67AD-468D-B9D2-3BFD30305FD1}" type="datetimeFigureOut">
              <a:rPr lang="en-US" smtClean="0"/>
              <a:pPr/>
              <a:t>10-Sep-24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D96-23A5-4494-89CC-BB5BB4015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F839-67AD-468D-B9D2-3BFD30305FD1}" type="datetimeFigureOut">
              <a:rPr lang="en-US" smtClean="0"/>
              <a:pPr/>
              <a:t>10-Sep-24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45D96-23A5-4494-89CC-BB5BB4015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209800"/>
            <a:ext cx="7696200" cy="17526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Diploma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Geography of Tourism </a:t>
            </a:r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Yangon University of Distance Education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Department of Geography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609601"/>
            <a:ext cx="8763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5. Expected Outcomes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Results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Describe the expected results or findings of the project.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Impact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Discuss the potential impact or significance of the results.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6. Conclusion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Summary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Recap the main points of the project outline.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Future Work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Suggest any potential future research or follow-up projects.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7. References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Citations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List any references or sources used in preparing the project outline.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8. Appendices (if applicable)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Additional Material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Include any supplementary material, such as charts, questionnaires, or detailed data, that supports the project.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Thank You PPT Slid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8610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Attractions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Natural or man-made sites, events, or activities that draw tourists to a destination.</a:t>
            </a:r>
          </a:p>
          <a:p>
            <a:pPr algn="just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Accommodation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Places where tourists can stay, such as hotels, resorts, and hostels.</a:t>
            </a:r>
          </a:p>
          <a:p>
            <a:pPr algn="just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Accessibility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How easy it is for tourists to reach a destination, including transportation options.</a:t>
            </a:r>
          </a:p>
          <a:p>
            <a:pPr algn="just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Amenities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Additional services and facilities that enhance the tourist experience, like restaurants, shops, and entertainment.</a:t>
            </a:r>
          </a:p>
          <a:p>
            <a:pPr algn="just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Activities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Things tourists can do in the destination, such as tours, sports, and cultural experiences.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09600"/>
            <a:ext cx="8382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Available Packages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Organized deals or packages that combine different elements of the trip (e.g., all-inclusive vacation packages).</a:t>
            </a:r>
          </a:p>
          <a:p>
            <a:pPr algn="just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Ancillary Services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Additional services that support tourism (e.g., tour operators, travel agents, insurance).</a:t>
            </a:r>
          </a:p>
          <a:p>
            <a:pPr algn="just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Authority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refers to the governing bodies, regulatory agencies, or organizations that manage and oversee tourism in a destination. These authorities are responsible for creating policies, ensuring sustainable practices, maintaining safety standards, and promoting the destination.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57200"/>
            <a:ext cx="86106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Tourism can be classified into various types based on the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purpose, nature, or activities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involved. some of the major types of tourism: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1. Leisure Tourism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Focuses on relaxation, entertainment, and leisure activities. Examples include beach vacations, cruises, and amusement park visits.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2. Cultural Tourism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Involves exploring cultural aspects of a destination, such as historical sites, museums, festivals, and local traditions.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3. Adventure Tourism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Involves activities that are physically challenging or thrilling, like hiking, rock climbing, scuba diving, or extreme sports.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4. Eco-Tourism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Focuses on sustainable and environmentally friendly travel, often to natural areas where conservation and education are priorities.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5. Business Tourism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Involves travel for business purposes, such as attending meetings, conferences, or corporate events.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6106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6. Medical Tourism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Involves traveling to another country or region to receive medical treatment, surgeries, or wellness services.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7. Religious Tourism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Also known as pilgrimage tourism, it involves visiting sacred or religious sites, such as temples, churches, or pilgrimage routes.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8. Sports Tourism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Focuses on attending or participating in sporting events, such as the Olympics, World Cup, or marathons.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9. Educational Tourism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Involves traveling for educational purposes, such as study tours, language learning, or exchange programs.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10. Culinary Tourism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Centers around experiencing the food and culinary traditions of a destination, including food festivals, cooking classes, and wine tasting.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85344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11. Rural Tourism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Involves visiting rural areas, experiencing countryside life, and participating in agricultural activities.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12. Wildlife Tourism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Focuses on observing and interacting with wildlife in their natural habitats, such as safaris, bird watching, or marine life tours.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13. Dark Tourism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Involves visiting sites associated with death, tragedy, or the macabre, such as battlefields, memorials, or prisons.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14.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Voluntourism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Combines travel with volunteer work, often in developing countries or areas in need of assistance.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15. LGBTQ+ Tourism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Focuses on destinations and experiences that are welcoming and tailored to LGBTQ+ travelers.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For example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Spain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-Madrid and Barcelona.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The Netherlands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Amsterdam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Canada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Toronto and Vancouver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United States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San Francisco, New York City, and Palm Springs 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Australia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Sydney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Thai: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Bangkok and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Phuket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5410200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Projects</a:t>
            </a:r>
          </a:p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Purpose: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Typically designed to apply theoretical knowledge to practical problems or real-world scenarios.</a:t>
            </a:r>
          </a:p>
          <a:p>
            <a:pPr lvl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Focuses on creating a tangible outcome, such as a prototype, report, or presentation.</a:t>
            </a:r>
          </a:p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Scope:</a:t>
            </a:r>
          </a:p>
          <a:p>
            <a:pPr lvl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Often involves hands-on work, experimentation, or the development of a specific product or solution.</a:t>
            </a:r>
          </a:p>
          <a:p>
            <a:pPr lvl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Can be collaborative, involving teamwork or group efforts.</a:t>
            </a:r>
          </a:p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Structure:</a:t>
            </a:r>
          </a:p>
          <a:p>
            <a:pPr lvl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May vary widely depending on the type of project (e.g., design project, research project, community service).</a:t>
            </a:r>
          </a:p>
          <a:p>
            <a:pPr lvl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Includes elements like objectives, methods, results, and a final deliverable (e.g., a model, software, or presentation).</a:t>
            </a:r>
          </a:p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Assessment:</a:t>
            </a:r>
          </a:p>
          <a:p>
            <a:pPr lvl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Evaluated based on the effectiveness of the solution or the quality of the final product.</a:t>
            </a:r>
          </a:p>
          <a:p>
            <a:pPr lvl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Often includes practical demonstrations or presentations to showcase the work.</a:t>
            </a:r>
          </a:p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Duration:</a:t>
            </a:r>
          </a:p>
          <a:p>
            <a:pPr lvl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Projects may span a longer period and include several phases, such as planning, execution, and evaluation.</a:t>
            </a:r>
          </a:p>
          <a:p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8600"/>
            <a:ext cx="8839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Project Title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A clear and concise title for your project.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Name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Your name or the names of the project team members.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Course/Instructor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If applicable, include the course name and instructor.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Date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The date the outline is prepared or the project is due.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2. Introduction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Background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Briefly explain the context or background of the project.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Problem Statement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Clearly define the problem or issue your project aims to address.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Aim and Objectives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State the main goals or objectives of the project.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Study Area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Outline the boundaries of the project, including what will and won’t be covered.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3. Literature Review (if applicable)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Overview of Existing Research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Summarize relevant research or information related to the project topic.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4. Methodology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Research Design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Describe the overall approach or design of the project (e.g., experimental, survey-based, case study).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Data Collection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Explain how data will be collected (e.g., interviews, surveys, experiments).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Data Analysis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Outline the methods for analyzing the data.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:List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any resources or tools that will be used in the project.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1086</Words>
  <Application>Microsoft Office PowerPoint</Application>
  <PresentationFormat>On-screen Show (4:3)</PresentationFormat>
  <Paragraphs>107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19</cp:revision>
  <dcterms:created xsi:type="dcterms:W3CDTF">2024-09-03T03:31:30Z</dcterms:created>
  <dcterms:modified xsi:type="dcterms:W3CDTF">2024-09-10T07:12:15Z</dcterms:modified>
</cp:coreProperties>
</file>